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73" r:id="rId7"/>
    <p:sldId id="274" r:id="rId8"/>
    <p:sldId id="275" r:id="rId9"/>
    <p:sldId id="277" r:id="rId10"/>
    <p:sldId id="278" r:id="rId11"/>
    <p:sldId id="280" r:id="rId12"/>
    <p:sldId id="276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Principios 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rectores del derecho del trabajo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 D. Anel Victoria Trejo</a:t>
            </a: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Julio-Diciembre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836713"/>
            <a:ext cx="727280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5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3608" y="1028343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5) Equidad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Dar a cada quien lo que corresponde </a:t>
            </a:r>
          </a:p>
          <a:p>
            <a:pPr algn="just">
              <a:spcAft>
                <a:spcPts val="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MX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6) Justicia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Principios de proporcionalidad de igualdad (proporcionalidad de lo que se va a dar) </a:t>
            </a:r>
          </a:p>
          <a:p>
            <a:pPr algn="just">
              <a:spcAft>
                <a:spcPts val="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Art.3 LFT Justicia: El trabajo es un derecho y un deber social; exige respeto por las libertades y dignidad de quien lo presta, y efectuarse en condiciones que aseguren la vida, salud y un nivel económico decoroso para el trabajador y su familia.</a:t>
            </a:r>
            <a:r>
              <a:rPr lang="es-MX" sz="24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s-MX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Art. 4 LFT Equidad: No se podrá impedir el trabajo a ninguna persona ni que se dedique a la profesión, industria o comercio.</a:t>
            </a:r>
          </a:p>
          <a:p>
            <a:pPr algn="just">
              <a:spcAft>
                <a:spcPts val="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MX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2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4622" y="141277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Arial Black" pitchFamily="34" charset="0"/>
              </a:rPr>
              <a:t>Conclusiones:</a:t>
            </a:r>
          </a:p>
          <a:p>
            <a:r>
              <a:rPr lang="es-MX" sz="2400" dirty="0"/>
              <a:t>La naturaleza jurídica del derecho laboral nace como fundamento en el art. 123 constitucional que establece “toda persona tiene derecho al trabajo digno y socialmente útil, al efecto se promoverán la creación de empleos y la organización social para el trabajo”</a:t>
            </a:r>
          </a:p>
          <a:p>
            <a:r>
              <a:rPr lang="es-MX" sz="2400" dirty="0"/>
              <a:t> </a:t>
            </a:r>
          </a:p>
          <a:p>
            <a:pPr algn="just"/>
            <a:r>
              <a:rPr lang="es-MX" sz="2400" dirty="0"/>
              <a:t>Además de contar con el artículo 5to. Constitucional que establece la posibilidad de dedicarse al oficio, profesión o actividad que mejor nos acomode a nuestros intereses; siendo ambos garantías sociales e individuales respectivamente, no dejando pasar por alto el marco jurídico de la Ley Federal del Trabajo</a:t>
            </a:r>
            <a:endParaRPr lang="es-MX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5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la Cueva, Mario, Dávalos, José, Derecho individual de trabajo, Porrúa, 2003, pág.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39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Trueba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Urbina, Alberto Mario, Dávalos, José, Derecho individual de trabajo, Porrúa, 2003, pág. 39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Sánchez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Alvarado, Alfredo, Dávalos, José, Derecho individual de trabajo, Porrúa, 2003, pág. 39</a:t>
            </a:r>
            <a:r>
              <a:rPr lang="es-ES" sz="2400">
                <a:latin typeface="Arial" pitchFamily="34" charset="0"/>
                <a:cs typeface="Arial" pitchFamily="34" charset="0"/>
              </a:rPr>
              <a:t>. </a:t>
            </a:r>
            <a:endParaRPr lang="es-ES" sz="2400" smtClean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Buen Lozano, Néstor, Derecho del trabajo I, Porrúa, 2000, pág. 131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8712968" cy="6498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Concepto de Derecho del Trabajo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importante que el alumno identifique que es derecho es social y desde sus propios conceptos se indica que el Estado tutela a la clase trabajadora, buscando el equilibrio entre la fuerza de trabajo y el patrón, además de la justicia social.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It is important that the student is identified that is right from their own social and concepts indicated that the protection of the working class state, seeking a balance between the workforce and the employer, in addition to social justice.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Palabras clave: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derecho social, fuerza de trabajo, patrón, justicia social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social rights, labor, employer, social justice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916832"/>
            <a:ext cx="7840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Analizará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y explicará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conceptos fundamentales del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derecho del trabajo.  Asimismo describirá los principios laborales que son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la esencia de esta disciplina en el ámbito individual e igualmente la filosofía particular y especifica de esta rama jurídica.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EL DERECHO DEL TRABAJO.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UNIDAD I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El alumno se introducirá al derecho del trabajo comprendiendo sus conceptos y conociendo los principios rectores y esencia de la materia,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980728"/>
            <a:ext cx="84190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El Derecho del Trabajo.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1.2 Principios rectores del derecho del trabajo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la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presente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se abordarán temas relacionados con la construcción de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definición del derecho laboral con algunos elementos que permitan descubrir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sus principios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y al mismo tiempo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su importancia.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3608" y="764704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El derecho del trabajo se sustenta sobre reglas de estructuras filosóficas ética y jurídica que en una u otra forma están presentes en todo y en cada una de sus instituciones.</a:t>
            </a:r>
          </a:p>
          <a:p>
            <a:pPr algn="just"/>
            <a:r>
              <a:rPr lang="es-MX" sz="2000" dirty="0"/>
              <a:t> </a:t>
            </a:r>
          </a:p>
          <a:p>
            <a:pPr algn="just"/>
            <a:r>
              <a:rPr lang="es-MX" sz="2000" dirty="0"/>
              <a:t>Los principios rectores del derecho de trabajo están establecidos en “aquellos postulados de la política jurídica laboral que aparecen de manera expresa o tácitamente, consagrados en sus normas, 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22778"/>
            <a:ext cx="7272808" cy="245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83568" y="54868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La idea del trabajo como un deber social y como un derecho: en fundamento filosófico del derecho laboral en México. Lo consagra el art. 123 constitucional “toda persona tienen derecho a un trabajo digno y socialmente útil”. La LFT establece “el trabajo es un derecho y un deber social”.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Aprender, satisfacer necesidades, ser mejor, cambiar de status social “$”, servicio, Aplicar tus conocimientos.</a:t>
            </a:r>
          </a:p>
          <a:p>
            <a:pPr algn="just"/>
            <a:r>
              <a:rPr lang="es-MX" sz="2400" dirty="0"/>
              <a:t> </a:t>
            </a:r>
          </a:p>
          <a:p>
            <a:pPr algn="just"/>
            <a:r>
              <a:rPr lang="es-MX" sz="2400" dirty="0"/>
              <a:t>El deber social es algo que nos gusta hacer sin que nos obliguen con una remuneración y que el individuo crezca más en la sociedad.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Artículo 123 constitucional y 3 de la Ley Federal de Trabajo</a:t>
            </a:r>
          </a:p>
        </p:txBody>
      </p:sp>
    </p:spTree>
    <p:extLst>
      <p:ext uri="{BB962C8B-B14F-4D97-AF65-F5344CB8AC3E}">
        <p14:creationId xmlns:p14="http://schemas.microsoft.com/office/powerpoint/2010/main" val="239770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692696"/>
            <a:ext cx="727280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0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36712"/>
            <a:ext cx="763284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96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610</Words>
  <Application>Microsoft Office PowerPoint</Application>
  <PresentationFormat>Presentación en pantalla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Docente</cp:lastModifiedBy>
  <cp:revision>29</cp:revision>
  <dcterms:created xsi:type="dcterms:W3CDTF">2012-08-07T16:35:15Z</dcterms:created>
  <dcterms:modified xsi:type="dcterms:W3CDTF">2016-08-18T22:54:00Z</dcterms:modified>
</cp:coreProperties>
</file>